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6" r:id="rId5"/>
    <p:sldId id="271" r:id="rId6"/>
    <p:sldId id="260" r:id="rId7"/>
    <p:sldId id="269" r:id="rId8"/>
    <p:sldId id="272" r:id="rId9"/>
    <p:sldId id="262" r:id="rId10"/>
    <p:sldId id="263" r:id="rId11"/>
    <p:sldId id="268" r:id="rId12"/>
    <p:sldId id="270" r:id="rId13"/>
    <p:sldId id="264" r:id="rId14"/>
    <p:sldId id="265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5449"/>
  </p:normalViewPr>
  <p:slideViewPr>
    <p:cSldViewPr snapToGrid="0">
      <p:cViewPr varScale="1">
        <p:scale>
          <a:sx n="96" d="100"/>
          <a:sy n="96" d="100"/>
        </p:scale>
        <p:origin x="2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1D2073-D14D-467B-A36A-16D6BCB882E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C7D80D-CA72-424D-865F-1E5F26AD8D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 - boundary within which the rover can move on the plane.</a:t>
          </a:r>
        </a:p>
      </dgm:t>
    </dgm:pt>
    <dgm:pt modelId="{C874DC98-79A5-49B7-9B4B-CC4110DE4BC6}" type="parTrans" cxnId="{A348BBB1-1B0B-48BD-A15C-998F15C730D3}">
      <dgm:prSet/>
      <dgm:spPr/>
      <dgm:t>
        <a:bodyPr/>
        <a:lstStyle/>
        <a:p>
          <a:endParaRPr lang="en-US"/>
        </a:p>
      </dgm:t>
    </dgm:pt>
    <dgm:pt modelId="{E87BB341-B9F1-41B0-9862-97E2D4F6487B}" type="sibTrans" cxnId="{A348BBB1-1B0B-48BD-A15C-998F15C730D3}">
      <dgm:prSet/>
      <dgm:spPr/>
      <dgm:t>
        <a:bodyPr/>
        <a:lstStyle/>
        <a:p>
          <a:endParaRPr lang="en-US"/>
        </a:p>
      </dgm:t>
    </dgm:pt>
    <dgm:pt modelId="{EC6503F8-4BA6-4908-8398-2A5FE8D2120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x,y,z – Coordinates of the end effector of the arm.</a:t>
          </a:r>
        </a:p>
      </dgm:t>
    </dgm:pt>
    <dgm:pt modelId="{0DFE2BC9-CB03-4C63-B055-8A39ABF7EBEA}" type="parTrans" cxnId="{1D359E1B-723E-40E7-9887-A5A9D94A9071}">
      <dgm:prSet/>
      <dgm:spPr/>
      <dgm:t>
        <a:bodyPr/>
        <a:lstStyle/>
        <a:p>
          <a:endParaRPr lang="en-US"/>
        </a:p>
      </dgm:t>
    </dgm:pt>
    <dgm:pt modelId="{1355C360-FA2E-47D3-B669-EDBD5934A4F5}" type="sibTrans" cxnId="{1D359E1B-723E-40E7-9887-A5A9D94A9071}">
      <dgm:prSet/>
      <dgm:spPr/>
      <dgm:t>
        <a:bodyPr/>
        <a:lstStyle/>
        <a:p>
          <a:endParaRPr lang="en-US"/>
        </a:p>
      </dgm:t>
    </dgm:pt>
    <dgm:pt modelId="{2F06065B-1F89-4F8A-9B7E-BC191A6CFA8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 – maximum distance the finger of arm can move.</a:t>
          </a:r>
        </a:p>
      </dgm:t>
    </dgm:pt>
    <dgm:pt modelId="{B21D47CF-895B-4B26-9B64-BE6B8CF9078F}" type="parTrans" cxnId="{CDCFFE11-E883-4DED-A220-5AD0177BEA7E}">
      <dgm:prSet/>
      <dgm:spPr/>
      <dgm:t>
        <a:bodyPr/>
        <a:lstStyle/>
        <a:p>
          <a:endParaRPr lang="en-US"/>
        </a:p>
      </dgm:t>
    </dgm:pt>
    <dgm:pt modelId="{77BE83C2-6B20-4EC8-9FE8-34E6ED9E602A}" type="sibTrans" cxnId="{CDCFFE11-E883-4DED-A220-5AD0177BEA7E}">
      <dgm:prSet/>
      <dgm:spPr/>
      <dgm:t>
        <a:bodyPr/>
        <a:lstStyle/>
        <a:p>
          <a:endParaRPr lang="en-US"/>
        </a:p>
      </dgm:t>
    </dgm:pt>
    <dgm:pt modelId="{C90121D5-1146-4341-B187-DEC5AD21089C}" type="pres">
      <dgm:prSet presAssocID="{5B1D2073-D14D-467B-A36A-16D6BCB882E8}" presName="root" presStyleCnt="0">
        <dgm:presLayoutVars>
          <dgm:dir/>
          <dgm:resizeHandles val="exact"/>
        </dgm:presLayoutVars>
      </dgm:prSet>
      <dgm:spPr/>
    </dgm:pt>
    <dgm:pt modelId="{0E75F039-B466-4040-A832-3A1BA9569FB7}" type="pres">
      <dgm:prSet presAssocID="{55C7D80D-CA72-424D-865F-1E5F26AD8DAA}" presName="compNode" presStyleCnt="0"/>
      <dgm:spPr/>
    </dgm:pt>
    <dgm:pt modelId="{10E07160-AF11-459C-9E25-85460665CF1E}" type="pres">
      <dgm:prSet presAssocID="{55C7D80D-CA72-424D-865F-1E5F26AD8DAA}" presName="bgRect" presStyleLbl="bgShp" presStyleIdx="0" presStyleCnt="3"/>
      <dgm:spPr/>
    </dgm:pt>
    <dgm:pt modelId="{7AC6AC33-A317-4673-86A2-5E7F0B1467B7}" type="pres">
      <dgm:prSet presAssocID="{55C7D80D-CA72-424D-865F-1E5F26AD8DAA}" presName="iconRect" presStyleLbl="node1" presStyleIdx="0" presStyleCnt="3"/>
      <dgm:spPr/>
    </dgm:pt>
    <dgm:pt modelId="{711DF58C-81A3-4B15-8450-E5EAA8ECDAF8}" type="pres">
      <dgm:prSet presAssocID="{55C7D80D-CA72-424D-865F-1E5F26AD8DAA}" presName="spaceRect" presStyleCnt="0"/>
      <dgm:spPr/>
    </dgm:pt>
    <dgm:pt modelId="{C6F45BC9-1098-4A99-B091-004CD500744E}" type="pres">
      <dgm:prSet presAssocID="{55C7D80D-CA72-424D-865F-1E5F26AD8DAA}" presName="parTx" presStyleLbl="revTx" presStyleIdx="0" presStyleCnt="3">
        <dgm:presLayoutVars>
          <dgm:chMax val="0"/>
          <dgm:chPref val="0"/>
        </dgm:presLayoutVars>
      </dgm:prSet>
      <dgm:spPr/>
    </dgm:pt>
    <dgm:pt modelId="{980E3B67-77D1-46B4-86F8-FA95F04B736B}" type="pres">
      <dgm:prSet presAssocID="{E87BB341-B9F1-41B0-9862-97E2D4F6487B}" presName="sibTrans" presStyleCnt="0"/>
      <dgm:spPr/>
    </dgm:pt>
    <dgm:pt modelId="{DAD0F9A0-7EEB-493E-AD1E-560A4216625E}" type="pres">
      <dgm:prSet presAssocID="{EC6503F8-4BA6-4908-8398-2A5FE8D2120C}" presName="compNode" presStyleCnt="0"/>
      <dgm:spPr/>
    </dgm:pt>
    <dgm:pt modelId="{73BF35CC-1E86-4C8C-8B45-5E927F98C4DF}" type="pres">
      <dgm:prSet presAssocID="{EC6503F8-4BA6-4908-8398-2A5FE8D2120C}" presName="bgRect" presStyleLbl="bgShp" presStyleIdx="1" presStyleCnt="3"/>
      <dgm:spPr/>
    </dgm:pt>
    <dgm:pt modelId="{3017E906-3517-4B2D-8741-6171194527F4}" type="pres">
      <dgm:prSet presAssocID="{EC6503F8-4BA6-4908-8398-2A5FE8D2120C}" presName="iconRect" presStyleLbl="node1" presStyleIdx="1" presStyleCnt="3"/>
      <dgm:spPr/>
    </dgm:pt>
    <dgm:pt modelId="{38AAD223-CC29-4F7B-99F0-5F244AE9C2A5}" type="pres">
      <dgm:prSet presAssocID="{EC6503F8-4BA6-4908-8398-2A5FE8D2120C}" presName="spaceRect" presStyleCnt="0"/>
      <dgm:spPr/>
    </dgm:pt>
    <dgm:pt modelId="{B596D166-6634-4CD1-BBAF-A3DFCD112EE0}" type="pres">
      <dgm:prSet presAssocID="{EC6503F8-4BA6-4908-8398-2A5FE8D2120C}" presName="parTx" presStyleLbl="revTx" presStyleIdx="1" presStyleCnt="3">
        <dgm:presLayoutVars>
          <dgm:chMax val="0"/>
          <dgm:chPref val="0"/>
        </dgm:presLayoutVars>
      </dgm:prSet>
      <dgm:spPr/>
    </dgm:pt>
    <dgm:pt modelId="{C5C7A2B6-7996-48B3-8770-CED6F42753DC}" type="pres">
      <dgm:prSet presAssocID="{1355C360-FA2E-47D3-B669-EDBD5934A4F5}" presName="sibTrans" presStyleCnt="0"/>
      <dgm:spPr/>
    </dgm:pt>
    <dgm:pt modelId="{030C5FD1-1FEE-40FB-B205-7B6AD5723A3B}" type="pres">
      <dgm:prSet presAssocID="{2F06065B-1F89-4F8A-9B7E-BC191A6CFA86}" presName="compNode" presStyleCnt="0"/>
      <dgm:spPr/>
    </dgm:pt>
    <dgm:pt modelId="{465EF79E-C6CC-42B9-A88B-45155F3C9ED7}" type="pres">
      <dgm:prSet presAssocID="{2F06065B-1F89-4F8A-9B7E-BC191A6CFA86}" presName="bgRect" presStyleLbl="bgShp" presStyleIdx="2" presStyleCnt="3"/>
      <dgm:spPr/>
    </dgm:pt>
    <dgm:pt modelId="{714E1555-9F3A-45FA-9099-87DE42256079}" type="pres">
      <dgm:prSet presAssocID="{2F06065B-1F89-4F8A-9B7E-BC191A6CFA86}" presName="iconRect" presStyleLbl="node1" presStyleIdx="2" presStyleCnt="3"/>
      <dgm:spPr/>
    </dgm:pt>
    <dgm:pt modelId="{25434D91-0282-408B-8B1D-B64BADF85169}" type="pres">
      <dgm:prSet presAssocID="{2F06065B-1F89-4F8A-9B7E-BC191A6CFA86}" presName="spaceRect" presStyleCnt="0"/>
      <dgm:spPr/>
    </dgm:pt>
    <dgm:pt modelId="{520475FE-0A82-49E8-9960-E253D4EC8B38}" type="pres">
      <dgm:prSet presAssocID="{2F06065B-1F89-4F8A-9B7E-BC191A6CFA8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DCFFE11-E883-4DED-A220-5AD0177BEA7E}" srcId="{5B1D2073-D14D-467B-A36A-16D6BCB882E8}" destId="{2F06065B-1F89-4F8A-9B7E-BC191A6CFA86}" srcOrd="2" destOrd="0" parTransId="{B21D47CF-895B-4B26-9B64-BE6B8CF9078F}" sibTransId="{77BE83C2-6B20-4EC8-9FE8-34E6ED9E602A}"/>
    <dgm:cxn modelId="{1D359E1B-723E-40E7-9887-A5A9D94A9071}" srcId="{5B1D2073-D14D-467B-A36A-16D6BCB882E8}" destId="{EC6503F8-4BA6-4908-8398-2A5FE8D2120C}" srcOrd="1" destOrd="0" parTransId="{0DFE2BC9-CB03-4C63-B055-8A39ABF7EBEA}" sibTransId="{1355C360-FA2E-47D3-B669-EDBD5934A4F5}"/>
    <dgm:cxn modelId="{615AC526-59B2-492D-A8D2-DD35959E072C}" type="presOf" srcId="{2F06065B-1F89-4F8A-9B7E-BC191A6CFA86}" destId="{520475FE-0A82-49E8-9960-E253D4EC8B38}" srcOrd="0" destOrd="0" presId="urn:microsoft.com/office/officeart/2018/2/layout/IconVerticalSolidList"/>
    <dgm:cxn modelId="{5095C33D-B7AA-49C9-B484-04593C819ECC}" type="presOf" srcId="{5B1D2073-D14D-467B-A36A-16D6BCB882E8}" destId="{C90121D5-1146-4341-B187-DEC5AD21089C}" srcOrd="0" destOrd="0" presId="urn:microsoft.com/office/officeart/2018/2/layout/IconVerticalSolidList"/>
    <dgm:cxn modelId="{A348BBB1-1B0B-48BD-A15C-998F15C730D3}" srcId="{5B1D2073-D14D-467B-A36A-16D6BCB882E8}" destId="{55C7D80D-CA72-424D-865F-1E5F26AD8DAA}" srcOrd="0" destOrd="0" parTransId="{C874DC98-79A5-49B7-9B4B-CC4110DE4BC6}" sibTransId="{E87BB341-B9F1-41B0-9862-97E2D4F6487B}"/>
    <dgm:cxn modelId="{F6342FB5-2D9F-4D0E-9A7D-83E75393A110}" type="presOf" srcId="{EC6503F8-4BA6-4908-8398-2A5FE8D2120C}" destId="{B596D166-6634-4CD1-BBAF-A3DFCD112EE0}" srcOrd="0" destOrd="0" presId="urn:microsoft.com/office/officeart/2018/2/layout/IconVerticalSolidList"/>
    <dgm:cxn modelId="{5CE008B7-49FB-46FF-BD74-2032B1B2D475}" type="presOf" srcId="{55C7D80D-CA72-424D-865F-1E5F26AD8DAA}" destId="{C6F45BC9-1098-4A99-B091-004CD500744E}" srcOrd="0" destOrd="0" presId="urn:microsoft.com/office/officeart/2018/2/layout/IconVerticalSolidList"/>
    <dgm:cxn modelId="{977995BB-9AE7-4B46-A851-1297B5893B12}" type="presParOf" srcId="{C90121D5-1146-4341-B187-DEC5AD21089C}" destId="{0E75F039-B466-4040-A832-3A1BA9569FB7}" srcOrd="0" destOrd="0" presId="urn:microsoft.com/office/officeart/2018/2/layout/IconVerticalSolidList"/>
    <dgm:cxn modelId="{9709E67C-7B7D-4FFD-B665-8FAF76A58F60}" type="presParOf" srcId="{0E75F039-B466-4040-A832-3A1BA9569FB7}" destId="{10E07160-AF11-459C-9E25-85460665CF1E}" srcOrd="0" destOrd="0" presId="urn:microsoft.com/office/officeart/2018/2/layout/IconVerticalSolidList"/>
    <dgm:cxn modelId="{342A40DF-9F44-4910-B216-D126F7E812D5}" type="presParOf" srcId="{0E75F039-B466-4040-A832-3A1BA9569FB7}" destId="{7AC6AC33-A317-4673-86A2-5E7F0B1467B7}" srcOrd="1" destOrd="0" presId="urn:microsoft.com/office/officeart/2018/2/layout/IconVerticalSolidList"/>
    <dgm:cxn modelId="{D5D6B0F9-FE1B-44EC-A821-467BF57E7175}" type="presParOf" srcId="{0E75F039-B466-4040-A832-3A1BA9569FB7}" destId="{711DF58C-81A3-4B15-8450-E5EAA8ECDAF8}" srcOrd="2" destOrd="0" presId="urn:microsoft.com/office/officeart/2018/2/layout/IconVerticalSolidList"/>
    <dgm:cxn modelId="{9EF494D9-200D-44C7-9663-DFF7EDC919D9}" type="presParOf" srcId="{0E75F039-B466-4040-A832-3A1BA9569FB7}" destId="{C6F45BC9-1098-4A99-B091-004CD500744E}" srcOrd="3" destOrd="0" presId="urn:microsoft.com/office/officeart/2018/2/layout/IconVerticalSolidList"/>
    <dgm:cxn modelId="{3239CB2F-5708-4777-BE7E-959A7CF25CBA}" type="presParOf" srcId="{C90121D5-1146-4341-B187-DEC5AD21089C}" destId="{980E3B67-77D1-46B4-86F8-FA95F04B736B}" srcOrd="1" destOrd="0" presId="urn:microsoft.com/office/officeart/2018/2/layout/IconVerticalSolidList"/>
    <dgm:cxn modelId="{76B479BA-3916-4F6C-989E-580601FB435A}" type="presParOf" srcId="{C90121D5-1146-4341-B187-DEC5AD21089C}" destId="{DAD0F9A0-7EEB-493E-AD1E-560A4216625E}" srcOrd="2" destOrd="0" presId="urn:microsoft.com/office/officeart/2018/2/layout/IconVerticalSolidList"/>
    <dgm:cxn modelId="{43123BB6-66CF-4AD8-AB59-AB63A548E85E}" type="presParOf" srcId="{DAD0F9A0-7EEB-493E-AD1E-560A4216625E}" destId="{73BF35CC-1E86-4C8C-8B45-5E927F98C4DF}" srcOrd="0" destOrd="0" presId="urn:microsoft.com/office/officeart/2018/2/layout/IconVerticalSolidList"/>
    <dgm:cxn modelId="{00478191-866C-4F88-AD41-DC2000EA79E5}" type="presParOf" srcId="{DAD0F9A0-7EEB-493E-AD1E-560A4216625E}" destId="{3017E906-3517-4B2D-8741-6171194527F4}" srcOrd="1" destOrd="0" presId="urn:microsoft.com/office/officeart/2018/2/layout/IconVerticalSolidList"/>
    <dgm:cxn modelId="{70885052-EEA6-438E-8D4D-CFED0BD36B20}" type="presParOf" srcId="{DAD0F9A0-7EEB-493E-AD1E-560A4216625E}" destId="{38AAD223-CC29-4F7B-99F0-5F244AE9C2A5}" srcOrd="2" destOrd="0" presId="urn:microsoft.com/office/officeart/2018/2/layout/IconVerticalSolidList"/>
    <dgm:cxn modelId="{E095DB87-8AF6-4EAD-8939-4E2C2F19DB39}" type="presParOf" srcId="{DAD0F9A0-7EEB-493E-AD1E-560A4216625E}" destId="{B596D166-6634-4CD1-BBAF-A3DFCD112EE0}" srcOrd="3" destOrd="0" presId="urn:microsoft.com/office/officeart/2018/2/layout/IconVerticalSolidList"/>
    <dgm:cxn modelId="{A2EB5E31-270F-4EDC-810A-BD57844E8415}" type="presParOf" srcId="{C90121D5-1146-4341-B187-DEC5AD21089C}" destId="{C5C7A2B6-7996-48B3-8770-CED6F42753DC}" srcOrd="3" destOrd="0" presId="urn:microsoft.com/office/officeart/2018/2/layout/IconVerticalSolidList"/>
    <dgm:cxn modelId="{DE0814E7-BC95-430E-93BF-AF8D18A15432}" type="presParOf" srcId="{C90121D5-1146-4341-B187-DEC5AD21089C}" destId="{030C5FD1-1FEE-40FB-B205-7B6AD5723A3B}" srcOrd="4" destOrd="0" presId="urn:microsoft.com/office/officeart/2018/2/layout/IconVerticalSolidList"/>
    <dgm:cxn modelId="{39259977-E52F-4E16-A318-1BC4A2F0D2DC}" type="presParOf" srcId="{030C5FD1-1FEE-40FB-B205-7B6AD5723A3B}" destId="{465EF79E-C6CC-42B9-A88B-45155F3C9ED7}" srcOrd="0" destOrd="0" presId="urn:microsoft.com/office/officeart/2018/2/layout/IconVerticalSolidList"/>
    <dgm:cxn modelId="{5FA4C2F9-868A-44FB-A051-2F38AAC29921}" type="presParOf" srcId="{030C5FD1-1FEE-40FB-B205-7B6AD5723A3B}" destId="{714E1555-9F3A-45FA-9099-87DE42256079}" srcOrd="1" destOrd="0" presId="urn:microsoft.com/office/officeart/2018/2/layout/IconVerticalSolidList"/>
    <dgm:cxn modelId="{E3523C8B-ECC8-4A12-8D07-F5519B55B336}" type="presParOf" srcId="{030C5FD1-1FEE-40FB-B205-7B6AD5723A3B}" destId="{25434D91-0282-408B-8B1D-B64BADF85169}" srcOrd="2" destOrd="0" presId="urn:microsoft.com/office/officeart/2018/2/layout/IconVerticalSolidList"/>
    <dgm:cxn modelId="{A38CDAD5-F7DD-4FBE-8F30-B758E1A57663}" type="presParOf" srcId="{030C5FD1-1FEE-40FB-B205-7B6AD5723A3B}" destId="{520475FE-0A82-49E8-9960-E253D4EC8B3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E07160-AF11-459C-9E25-85460665CF1E}">
      <dsp:nvSpPr>
        <dsp:cNvPr id="0" name=""/>
        <dsp:cNvSpPr/>
      </dsp:nvSpPr>
      <dsp:spPr>
        <a:xfrm>
          <a:off x="0" y="223"/>
          <a:ext cx="9328614" cy="52184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C6AC33-A317-4673-86A2-5E7F0B1467B7}">
      <dsp:nvSpPr>
        <dsp:cNvPr id="0" name=""/>
        <dsp:cNvSpPr/>
      </dsp:nvSpPr>
      <dsp:spPr>
        <a:xfrm>
          <a:off x="157858" y="117638"/>
          <a:ext cx="287015" cy="2870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45BC9-1098-4A99-B091-004CD500744E}">
      <dsp:nvSpPr>
        <dsp:cNvPr id="0" name=""/>
        <dsp:cNvSpPr/>
      </dsp:nvSpPr>
      <dsp:spPr>
        <a:xfrm>
          <a:off x="602732" y="223"/>
          <a:ext cx="8725881" cy="5218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29" tIns="55229" rIns="55229" bIns="552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 - boundary within which the rover can move on the plane.</a:t>
          </a:r>
        </a:p>
      </dsp:txBody>
      <dsp:txXfrm>
        <a:off x="602732" y="223"/>
        <a:ext cx="8725881" cy="521846"/>
      </dsp:txXfrm>
    </dsp:sp>
    <dsp:sp modelId="{73BF35CC-1E86-4C8C-8B45-5E927F98C4DF}">
      <dsp:nvSpPr>
        <dsp:cNvPr id="0" name=""/>
        <dsp:cNvSpPr/>
      </dsp:nvSpPr>
      <dsp:spPr>
        <a:xfrm>
          <a:off x="0" y="652530"/>
          <a:ext cx="9328614" cy="52184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17E906-3517-4B2D-8741-6171194527F4}">
      <dsp:nvSpPr>
        <dsp:cNvPr id="0" name=""/>
        <dsp:cNvSpPr/>
      </dsp:nvSpPr>
      <dsp:spPr>
        <a:xfrm>
          <a:off x="157858" y="769946"/>
          <a:ext cx="287015" cy="2870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96D166-6634-4CD1-BBAF-A3DFCD112EE0}">
      <dsp:nvSpPr>
        <dsp:cNvPr id="0" name=""/>
        <dsp:cNvSpPr/>
      </dsp:nvSpPr>
      <dsp:spPr>
        <a:xfrm>
          <a:off x="602732" y="652530"/>
          <a:ext cx="8725881" cy="5218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29" tIns="55229" rIns="55229" bIns="552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x,y,z – Coordinates of the end effector of the arm.</a:t>
          </a:r>
        </a:p>
      </dsp:txBody>
      <dsp:txXfrm>
        <a:off x="602732" y="652530"/>
        <a:ext cx="8725881" cy="521846"/>
      </dsp:txXfrm>
    </dsp:sp>
    <dsp:sp modelId="{465EF79E-C6CC-42B9-A88B-45155F3C9ED7}">
      <dsp:nvSpPr>
        <dsp:cNvPr id="0" name=""/>
        <dsp:cNvSpPr/>
      </dsp:nvSpPr>
      <dsp:spPr>
        <a:xfrm>
          <a:off x="0" y="1304838"/>
          <a:ext cx="9328614" cy="52184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4E1555-9F3A-45FA-9099-87DE42256079}">
      <dsp:nvSpPr>
        <dsp:cNvPr id="0" name=""/>
        <dsp:cNvSpPr/>
      </dsp:nvSpPr>
      <dsp:spPr>
        <a:xfrm>
          <a:off x="157858" y="1422254"/>
          <a:ext cx="287015" cy="2870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0475FE-0A82-49E8-9960-E253D4EC8B38}">
      <dsp:nvSpPr>
        <dsp:cNvPr id="0" name=""/>
        <dsp:cNvSpPr/>
      </dsp:nvSpPr>
      <dsp:spPr>
        <a:xfrm>
          <a:off x="602732" y="1304838"/>
          <a:ext cx="8725881" cy="5218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29" tIns="55229" rIns="55229" bIns="5522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 – maximum distance the finger of arm can move.</a:t>
          </a:r>
        </a:p>
      </dsp:txBody>
      <dsp:txXfrm>
        <a:off x="602732" y="1304838"/>
        <a:ext cx="8725881" cy="5218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FC7A1-A3B6-9846-9FE4-23B38E715288}" type="datetimeFigureOut">
              <a:rPr lang="en-US" smtClean="0"/>
              <a:t>3/30/23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3BF65-6F10-CA44-B54F-EB1C5D028F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43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814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19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81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15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80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(with DQN this is possible, need to figure out for other algos)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0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BF65-6F10-CA44-B54F-EB1C5D028F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40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040E-5325-4644-C5B5-B3C64316E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FFB16-BABB-E5FC-5D19-9F0AAA193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0B54B-B8B8-3961-6580-A33FF9D48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16C5B-B901-162D-B4B8-3FD321B70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73DE4-467A-B321-ECCF-83C9F0212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854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71AB7-3368-5838-51CD-32C5230E4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58C2D-9296-9345-22D6-337DC9AB7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9EBCF-A585-B7F3-4AB7-291F4A3C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251FF-FB04-2919-B96D-F2285AE4D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E6B1C-FB00-5CCB-31A0-695A5393B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3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E2E4FE-3A68-BF74-AD38-113DDBF2E6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62D1CD-EBC1-3C82-3B75-30D393A98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01CA8-3345-89EE-254A-457106C20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94913-9BC9-4756-39BB-70CA5C65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10B23-78C8-25C7-559A-48F4D079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80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6FC52-ED06-AA48-A308-FDBA6E0E8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55F49-C427-DA9F-C85F-295E5EDF9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11979-FB0B-D9A7-8E2A-647C67768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AC36D-1AC1-B700-63A6-BEF5BB495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21ADD-010B-B4D4-1793-6970C610D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06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5D80E-062D-B3E9-BE47-4CDD74FDA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842AC-3DEB-8471-47CA-264E42B20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247F2-69E1-FAD9-0EFA-74E08378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70153-E1E0-F6FF-095C-BBBF6C504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29C5E-CF0E-94DF-DCF0-AA07819AC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3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E7792-71BB-7CF4-B2D9-C868401E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60162-E783-6F0D-7FAB-8B1651922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BADB4-2853-7241-3FD2-EDB8BCF06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2921A-9A77-A47C-DD52-53CD45B7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CEC99-A4B7-139A-D83E-D57666CB0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6D335-56C5-45EB-5CE1-92846815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67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293EB-AF38-D109-C144-5CD280C38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784D7-DA4A-DA0C-E192-210D23BF8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D76574-9589-4B21-4BBD-DA99D56E6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0682C-9CDA-E4AF-ACBB-F0AD9A7D95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B6054E-1AB0-E99A-E20F-EC279CC650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FB79AA-9C17-479A-B321-F148C3C9A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3147A-DD91-5005-81FC-AD6F84A0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119AA2-E52E-39D2-2ABB-86475ECE9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0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9B7F-254B-E766-A988-FB6D0BBB9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CADEDA-9E69-24CE-50B3-3ECFAA03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22B7F6-2663-1518-B15E-90D4AB4A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1A6E0A-96BF-FED6-9230-353609DF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9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0A0D0F-25E9-EAB3-79DA-6365F3E45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AE6A4-A112-F2BF-FA7F-55E76C05F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F1B09-5E8B-E4D9-6A3C-AA22E0BDC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600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9C2AF-9C8B-AF1E-21A4-7547503B1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6C1ED-4EA4-F2CB-995F-22FB1A16C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BF4F09-C78A-AAC2-87F7-E2E7E6AD6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7717D-97B0-7D01-4A4F-E97D4421E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FF375-21A2-08C2-B809-69C67CCAE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23740-EB00-F3A6-637D-2495D2572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88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7A008-318E-CDA0-2523-998F6BB7F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47D906-B138-A069-8E27-BA98C886A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E33B6C-E370-53CF-195A-53D485AEB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5B202-6315-B4F8-6811-ACECDF392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EF6C3-13A0-1FD9-9372-ECDAB6E5B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70DA84-19C2-4748-7BAF-3E495F79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4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C259E5-C4C2-7287-ED8E-3D7DA7829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37CA5-B970-5495-A842-A477A78C9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74B93-695D-7DEF-701E-ECA518A0F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024B-EAEB-8B4F-8BFF-8C9C7D0BD0C2}" type="datetimeFigureOut">
              <a:rPr lang="en-US" smtClean="0"/>
              <a:t>3/30/23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EABAD-3B58-D6CC-85E2-489718FA7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E6C44-9344-2FCE-DB88-C20B91068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E7692-2375-494C-9F3C-942379C88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18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iphani724/RoverAr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pi.org/project/rover-arm/1.0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49BD5-A458-2D10-8027-D3A54C723E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RoverArm</a:t>
            </a:r>
            <a:endParaRPr lang="en-US" dirty="0">
              <a:latin typeface="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BD4EA2-E36E-C080-2287-2A9F3A67AF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275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Reward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can segment the object’s location on input image and final placement, once the distance of center pixel of objects are less than a threshold, we could say the task is complete and bot gets the reward.</a:t>
            </a:r>
          </a:p>
        </p:txBody>
      </p:sp>
    </p:spTree>
    <p:extLst>
      <p:ext uri="{BB962C8B-B14F-4D97-AF65-F5344CB8AC3E}">
        <p14:creationId xmlns:p14="http://schemas.microsoft.com/office/powerpoint/2010/main" val="4236048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Task4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Task3 with Multiple Objects.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Input image containing target arrangement of objects in the tray is passed to the model.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2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Reward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can get segment the location for each object on input image and final placement, once the distance of center pixel of every object is less than a threshold, we could say the task is complete and bot gets the reward.</a:t>
            </a:r>
          </a:p>
        </p:txBody>
      </p:sp>
    </p:spTree>
    <p:extLst>
      <p:ext uri="{BB962C8B-B14F-4D97-AF65-F5344CB8AC3E}">
        <p14:creationId xmlns:p14="http://schemas.microsoft.com/office/powerpoint/2010/main" val="3339506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DQN with Discrete Actions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REINFORCE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Actor Critic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Probably,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based learning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Imitation Learning</a:t>
            </a:r>
          </a:p>
        </p:txBody>
      </p:sp>
    </p:spTree>
    <p:extLst>
      <p:ext uri="{BB962C8B-B14F-4D97-AF65-F5344CB8AC3E}">
        <p14:creationId xmlns:p14="http://schemas.microsoft.com/office/powerpoint/2010/main" val="4229961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 the bot using controller / keyboard manually, get training data so that the model would have training data where the end goal is reached.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01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Repo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https://github.com/Saiphani724/RoverArm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PyPI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Package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https://pypi.org/project/rover-arm/1.0.0/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548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Robot Design and Action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EB94DA-BBA5-A02E-5A17-DF8CAF337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7" r="905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u="sng" dirty="0">
                <a:latin typeface="Arial" panose="020B0604020202020204" pitchFamily="34" charset="0"/>
                <a:cs typeface="Arial" panose="020B0604020202020204" pitchFamily="34" charset="0"/>
              </a:rPr>
              <a:t>Action Space</a:t>
            </a:r>
          </a:p>
          <a:p>
            <a:pPr marL="0" indent="0">
              <a:buNone/>
            </a:pPr>
            <a:endParaRPr lang="en-US" sz="19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Box(low =  [-1] * 6, high = [1] * 6)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Rover Actions – Throttle, Steer </a:t>
            </a:r>
          </a:p>
          <a:p>
            <a:pPr marL="0" indent="0">
              <a:buNone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Arm Actions – dx, </a:t>
            </a:r>
            <a:r>
              <a:rPr lang="en-US" sz="1900" dirty="0" err="1">
                <a:latin typeface="Arial" panose="020B0604020202020204" pitchFamily="34" charset="0"/>
                <a:cs typeface="Arial" panose="020B0604020202020204" pitchFamily="34" charset="0"/>
              </a:rPr>
              <a:t>dy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900" dirty="0" err="1">
                <a:latin typeface="Arial" panose="020B0604020202020204" pitchFamily="34" charset="0"/>
                <a:cs typeface="Arial" panose="020B0604020202020204" pitchFamily="34" charset="0"/>
              </a:rPr>
              <a:t>dz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, f</a:t>
            </a:r>
          </a:p>
          <a:p>
            <a:pPr marL="0" indent="0">
              <a:buNone/>
            </a:pP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dx, </a:t>
            </a:r>
            <a:r>
              <a:rPr lang="en-US" sz="1900" dirty="0" err="1">
                <a:latin typeface="Arial" panose="020B0604020202020204" pitchFamily="34" charset="0"/>
                <a:cs typeface="Arial" panose="020B0604020202020204" pitchFamily="34" charset="0"/>
              </a:rPr>
              <a:t>dy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900" dirty="0" err="1">
                <a:latin typeface="Arial" panose="020B0604020202020204" pitchFamily="34" charset="0"/>
                <a:cs typeface="Arial" panose="020B0604020202020204" pitchFamily="34" charset="0"/>
              </a:rPr>
              <a:t>dz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 – change in co-ordinates of end effector</a:t>
            </a:r>
          </a:p>
          <a:p>
            <a:pPr marL="0" indent="0">
              <a:buNone/>
            </a:pP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f – fingers location</a:t>
            </a:r>
          </a:p>
        </p:txBody>
      </p:sp>
    </p:spTree>
    <p:extLst>
      <p:ext uri="{BB962C8B-B14F-4D97-AF65-F5344CB8AC3E}">
        <p14:creationId xmlns:p14="http://schemas.microsoft.com/office/powerpoint/2010/main" val="2915303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sk1_Recording">
            <a:hlinkClick r:id="" action="ppaction://media"/>
            <a:extLst>
              <a:ext uri="{FF2B5EF4-FFF2-40B4-BE49-F238E27FC236}">
                <a16:creationId xmlns:a16="http://schemas.microsoft.com/office/drawing/2014/main" id="{2111B533-5229-EE9A-206D-E5F8F9BF93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9179" y="1462840"/>
            <a:ext cx="6991194" cy="3932544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4F92B767-4C59-0B0E-4AA0-B7B1BA3D7002}"/>
              </a:ext>
            </a:extLst>
          </p:cNvPr>
          <p:cNvSpPr txBox="1">
            <a:spLocks/>
          </p:cNvSpPr>
          <p:nvPr/>
        </p:nvSpPr>
        <p:spPr>
          <a:xfrm>
            <a:off x="501358" y="378457"/>
            <a:ext cx="3116485" cy="1108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Task1</a:t>
            </a:r>
            <a:endParaRPr lang="en-US" dirty="0">
              <a:latin typeface="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EB8D2AE-FBE3-0DE7-5D7C-5248C8C1E9E1}"/>
              </a:ext>
            </a:extLst>
          </p:cNvPr>
          <p:cNvSpPr txBox="1">
            <a:spLocks/>
          </p:cNvSpPr>
          <p:nvPr/>
        </p:nvSpPr>
        <p:spPr>
          <a:xfrm>
            <a:off x="501358" y="1629818"/>
            <a:ext cx="2902492" cy="4244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Pick up the object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E72A5F18-DA6A-8FDB-94FF-F4555097E379}"/>
              </a:ext>
            </a:extLst>
          </p:cNvPr>
          <p:cNvSpPr txBox="1">
            <a:spLocks/>
          </p:cNvSpPr>
          <p:nvPr/>
        </p:nvSpPr>
        <p:spPr>
          <a:xfrm>
            <a:off x="501358" y="2945310"/>
            <a:ext cx="2837193" cy="5588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500" dirty="0">
                <a:latin typeface=""/>
              </a:rPr>
              <a:t>Reward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A9849E0A-342C-129F-4E3E-8DFECB4F0ED9}"/>
              </a:ext>
            </a:extLst>
          </p:cNvPr>
          <p:cNvSpPr txBox="1">
            <a:spLocks/>
          </p:cNvSpPr>
          <p:nvPr/>
        </p:nvSpPr>
        <p:spPr>
          <a:xfrm>
            <a:off x="290613" y="3857379"/>
            <a:ext cx="3960423" cy="2741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Once the object is held by bot and raised to some height, 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	reward = 1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Unless the object reaches that state, reward = 0</a:t>
            </a:r>
          </a:p>
        </p:txBody>
      </p:sp>
    </p:spTree>
    <p:extLst>
      <p:ext uri="{BB962C8B-B14F-4D97-AF65-F5344CB8AC3E}">
        <p14:creationId xmlns:p14="http://schemas.microsoft.com/office/powerpoint/2010/main" val="39627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A8886A6-5426-494B-96D8-D962D2BA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A3ED336-C09E-46E8-9774-B977D15FC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2347"/>
            <a:ext cx="12191999" cy="6105653"/>
          </a:xfrm>
          <a:custGeom>
            <a:avLst/>
            <a:gdLst>
              <a:gd name="connsiteX0" fmla="*/ 7538181 w 12191999"/>
              <a:gd name="connsiteY0" fmla="*/ 484 h 6105653"/>
              <a:gd name="connsiteX1" fmla="*/ 7569993 w 12191999"/>
              <a:gd name="connsiteY1" fmla="*/ 5527 h 6105653"/>
              <a:gd name="connsiteX2" fmla="*/ 7587853 w 12191999"/>
              <a:gd name="connsiteY2" fmla="*/ 84028 h 6105653"/>
              <a:gd name="connsiteX3" fmla="*/ 7559278 w 12191999"/>
              <a:gd name="connsiteY3" fmla="*/ 325347 h 6105653"/>
              <a:gd name="connsiteX4" fmla="*/ 7795021 w 12191999"/>
              <a:gd name="connsiteY4" fmla="*/ 25878 h 6105653"/>
              <a:gd name="connsiteX5" fmla="*/ 7759302 w 12191999"/>
              <a:gd name="connsiteY5" fmla="*/ 249752 h 6105653"/>
              <a:gd name="connsiteX6" fmla="*/ 7852171 w 12191999"/>
              <a:gd name="connsiteY6" fmla="*/ 313717 h 6105653"/>
              <a:gd name="connsiteX7" fmla="*/ 8002190 w 12191999"/>
              <a:gd name="connsiteY7" fmla="*/ 418385 h 6105653"/>
              <a:gd name="connsiteX8" fmla="*/ 8084343 w 12191999"/>
              <a:gd name="connsiteY8" fmla="*/ 491072 h 6105653"/>
              <a:gd name="connsiteX9" fmla="*/ 8348662 w 12191999"/>
              <a:gd name="connsiteY9" fmla="*/ 520146 h 6105653"/>
              <a:gd name="connsiteX10" fmla="*/ 8637984 w 12191999"/>
              <a:gd name="connsiteY10" fmla="*/ 459090 h 6105653"/>
              <a:gd name="connsiteX11" fmla="*/ 8784431 w 12191999"/>
              <a:gd name="connsiteY11" fmla="*/ 290457 h 6105653"/>
              <a:gd name="connsiteX12" fmla="*/ 8948737 w 12191999"/>
              <a:gd name="connsiteY12" fmla="*/ 339884 h 6105653"/>
              <a:gd name="connsiteX13" fmla="*/ 8848725 w 12191999"/>
              <a:gd name="connsiteY13" fmla="*/ 697501 h 6105653"/>
              <a:gd name="connsiteX14" fmla="*/ 9238059 w 12191999"/>
              <a:gd name="connsiteY14" fmla="*/ 165437 h 6105653"/>
              <a:gd name="connsiteX15" fmla="*/ 9255919 w 12191999"/>
              <a:gd name="connsiteY15" fmla="*/ 255567 h 6105653"/>
              <a:gd name="connsiteX16" fmla="*/ 9477374 w 12191999"/>
              <a:gd name="connsiteY16" fmla="*/ 578295 h 6105653"/>
              <a:gd name="connsiteX17" fmla="*/ 9488091 w 12191999"/>
              <a:gd name="connsiteY17" fmla="*/ 595740 h 6105653"/>
              <a:gd name="connsiteX18" fmla="*/ 9627393 w 12191999"/>
              <a:gd name="connsiteY18" fmla="*/ 650981 h 6105653"/>
              <a:gd name="connsiteX19" fmla="*/ 9648824 w 12191999"/>
              <a:gd name="connsiteY19" fmla="*/ 825429 h 6105653"/>
              <a:gd name="connsiteX20" fmla="*/ 9616678 w 12191999"/>
              <a:gd name="connsiteY20" fmla="*/ 970802 h 6105653"/>
              <a:gd name="connsiteX21" fmla="*/ 9655968 w 12191999"/>
              <a:gd name="connsiteY21" fmla="*/ 1127805 h 6105653"/>
              <a:gd name="connsiteX22" fmla="*/ 9638109 w 12191999"/>
              <a:gd name="connsiteY22" fmla="*/ 1267362 h 6105653"/>
              <a:gd name="connsiteX23" fmla="*/ 9663111 w 12191999"/>
              <a:gd name="connsiteY23" fmla="*/ 1386568 h 6105653"/>
              <a:gd name="connsiteX24" fmla="*/ 9780984 w 12191999"/>
              <a:gd name="connsiteY24" fmla="*/ 1270269 h 6105653"/>
              <a:gd name="connsiteX25" fmla="*/ 9780984 w 12191999"/>
              <a:gd name="connsiteY25" fmla="*/ 1107452 h 6105653"/>
              <a:gd name="connsiteX26" fmla="*/ 9855993 w 12191999"/>
              <a:gd name="connsiteY26" fmla="*/ 991154 h 6105653"/>
              <a:gd name="connsiteX27" fmla="*/ 9991724 w 12191999"/>
              <a:gd name="connsiteY27" fmla="*/ 880670 h 6105653"/>
              <a:gd name="connsiteX28" fmla="*/ 10209609 w 12191999"/>
              <a:gd name="connsiteY28" fmla="*/ 491071 h 6105653"/>
              <a:gd name="connsiteX29" fmla="*/ 10291762 w 12191999"/>
              <a:gd name="connsiteY29" fmla="*/ 421292 h 6105653"/>
              <a:gd name="connsiteX30" fmla="*/ 9973865 w 12191999"/>
              <a:gd name="connsiteY30" fmla="*/ 1531941 h 6105653"/>
              <a:gd name="connsiteX31" fmla="*/ 10106024 w 12191999"/>
              <a:gd name="connsiteY31" fmla="*/ 1188861 h 6105653"/>
              <a:gd name="connsiteX32" fmla="*/ 10081022 w 12191999"/>
              <a:gd name="connsiteY32" fmla="*/ 1421458 h 6105653"/>
              <a:gd name="connsiteX33" fmla="*/ 10170318 w 12191999"/>
              <a:gd name="connsiteY33" fmla="*/ 1549385 h 6105653"/>
              <a:gd name="connsiteX34" fmla="*/ 10198893 w 12191999"/>
              <a:gd name="connsiteY34" fmla="*/ 1549385 h 6105653"/>
              <a:gd name="connsiteX35" fmla="*/ 10281046 w 12191999"/>
              <a:gd name="connsiteY35" fmla="*/ 1453439 h 6105653"/>
              <a:gd name="connsiteX36" fmla="*/ 10334625 w 12191999"/>
              <a:gd name="connsiteY36" fmla="*/ 1398198 h 6105653"/>
              <a:gd name="connsiteX37" fmla="*/ 10527506 w 12191999"/>
              <a:gd name="connsiteY37" fmla="*/ 1247010 h 6105653"/>
              <a:gd name="connsiteX38" fmla="*/ 10548937 w 12191999"/>
              <a:gd name="connsiteY38" fmla="*/ 1354586 h 6105653"/>
              <a:gd name="connsiteX39" fmla="*/ 10588228 w 12191999"/>
              <a:gd name="connsiteY39" fmla="*/ 1395290 h 6105653"/>
              <a:gd name="connsiteX40" fmla="*/ 10645378 w 12191999"/>
              <a:gd name="connsiteY40" fmla="*/ 1366216 h 6105653"/>
              <a:gd name="connsiteX41" fmla="*/ 10820400 w 12191999"/>
              <a:gd name="connsiteY41" fmla="*/ 1031858 h 6105653"/>
              <a:gd name="connsiteX42" fmla="*/ 10956131 w 12191999"/>
              <a:gd name="connsiteY42" fmla="*/ 1005691 h 6105653"/>
              <a:gd name="connsiteX43" fmla="*/ 10977562 w 12191999"/>
              <a:gd name="connsiteY43" fmla="*/ 1069655 h 6105653"/>
              <a:gd name="connsiteX44" fmla="*/ 10966847 w 12191999"/>
              <a:gd name="connsiteY44" fmla="*/ 1142341 h 6105653"/>
              <a:gd name="connsiteX45" fmla="*/ 11074003 w 12191999"/>
              <a:gd name="connsiteY45" fmla="*/ 1084192 h 6105653"/>
              <a:gd name="connsiteX46" fmla="*/ 11181159 w 12191999"/>
              <a:gd name="connsiteY46" fmla="*/ 848688 h 6105653"/>
              <a:gd name="connsiteX47" fmla="*/ 11238309 w 12191999"/>
              <a:gd name="connsiteY47" fmla="*/ 805077 h 6105653"/>
              <a:gd name="connsiteX48" fmla="*/ 11266884 w 12191999"/>
              <a:gd name="connsiteY48" fmla="*/ 863226 h 6105653"/>
              <a:gd name="connsiteX49" fmla="*/ 11277600 w 12191999"/>
              <a:gd name="connsiteY49" fmla="*/ 906838 h 6105653"/>
              <a:gd name="connsiteX50" fmla="*/ 11724084 w 12191999"/>
              <a:gd name="connsiteY50" fmla="*/ 5527 h 6105653"/>
              <a:gd name="connsiteX51" fmla="*/ 11727656 w 12191999"/>
              <a:gd name="connsiteY51" fmla="*/ 209048 h 6105653"/>
              <a:gd name="connsiteX52" fmla="*/ 11656218 w 12191999"/>
              <a:gd name="connsiteY52" fmla="*/ 409663 h 6105653"/>
              <a:gd name="connsiteX53" fmla="*/ 11666934 w 12191999"/>
              <a:gd name="connsiteY53" fmla="*/ 621907 h 6105653"/>
              <a:gd name="connsiteX54" fmla="*/ 11631215 w 12191999"/>
              <a:gd name="connsiteY54" fmla="*/ 822521 h 6105653"/>
              <a:gd name="connsiteX55" fmla="*/ 11631215 w 12191999"/>
              <a:gd name="connsiteY55" fmla="*/ 996969 h 6105653"/>
              <a:gd name="connsiteX56" fmla="*/ 11684793 w 12191999"/>
              <a:gd name="connsiteY56" fmla="*/ 834151 h 6105653"/>
              <a:gd name="connsiteX57" fmla="*/ 11774090 w 12191999"/>
              <a:gd name="connsiteY57" fmla="*/ 773095 h 6105653"/>
              <a:gd name="connsiteX58" fmla="*/ 11856243 w 12191999"/>
              <a:gd name="connsiteY58" fmla="*/ 793447 h 6105653"/>
              <a:gd name="connsiteX59" fmla="*/ 11831240 w 12191999"/>
              <a:gd name="connsiteY59" fmla="*/ 860319 h 6105653"/>
              <a:gd name="connsiteX60" fmla="*/ 11738371 w 12191999"/>
              <a:gd name="connsiteY60" fmla="*/ 938820 h 6105653"/>
              <a:gd name="connsiteX61" fmla="*/ 11795521 w 12191999"/>
              <a:gd name="connsiteY61" fmla="*/ 956264 h 6105653"/>
              <a:gd name="connsiteX62" fmla="*/ 11838384 w 12191999"/>
              <a:gd name="connsiteY62" fmla="*/ 1002784 h 6105653"/>
              <a:gd name="connsiteX63" fmla="*/ 11816952 w 12191999"/>
              <a:gd name="connsiteY63" fmla="*/ 1270269 h 6105653"/>
              <a:gd name="connsiteX64" fmla="*/ 11999118 w 12191999"/>
              <a:gd name="connsiteY64" fmla="*/ 1092915 h 6105653"/>
              <a:gd name="connsiteX65" fmla="*/ 12027693 w 12191999"/>
              <a:gd name="connsiteY65" fmla="*/ 979524 h 6105653"/>
              <a:gd name="connsiteX66" fmla="*/ 12102703 w 12191999"/>
              <a:gd name="connsiteY66" fmla="*/ 953357 h 6105653"/>
              <a:gd name="connsiteX67" fmla="*/ 12120562 w 12191999"/>
              <a:gd name="connsiteY67" fmla="*/ 1005691 h 6105653"/>
              <a:gd name="connsiteX68" fmla="*/ 12056268 w 12191999"/>
              <a:gd name="connsiteY68" fmla="*/ 1267362 h 6105653"/>
              <a:gd name="connsiteX69" fmla="*/ 12081272 w 12191999"/>
              <a:gd name="connsiteY69" fmla="*/ 1310974 h 6105653"/>
              <a:gd name="connsiteX70" fmla="*/ 12191999 w 12191999"/>
              <a:gd name="connsiteY70" fmla="*/ 1008598 h 6105653"/>
              <a:gd name="connsiteX71" fmla="*/ 12191999 w 12191999"/>
              <a:gd name="connsiteY71" fmla="*/ 6105653 h 6105653"/>
              <a:gd name="connsiteX72" fmla="*/ 0 w 12191999"/>
              <a:gd name="connsiteY72" fmla="*/ 6105653 h 6105653"/>
              <a:gd name="connsiteX73" fmla="*/ 0 w 12191999"/>
              <a:gd name="connsiteY73" fmla="*/ 927116 h 6105653"/>
              <a:gd name="connsiteX74" fmla="*/ 61930 w 12191999"/>
              <a:gd name="connsiteY74" fmla="*/ 902578 h 6105653"/>
              <a:gd name="connsiteX75" fmla="*/ 155971 w 12191999"/>
              <a:gd name="connsiteY75" fmla="*/ 883588 h 6105653"/>
              <a:gd name="connsiteX76" fmla="*/ 277414 w 12191999"/>
              <a:gd name="connsiteY76" fmla="*/ 802179 h 6105653"/>
              <a:gd name="connsiteX77" fmla="*/ 638174 w 12191999"/>
              <a:gd name="connsiteY77" fmla="*/ 430025 h 6105653"/>
              <a:gd name="connsiteX78" fmla="*/ 477440 w 12191999"/>
              <a:gd name="connsiteY78" fmla="*/ 784735 h 6105653"/>
              <a:gd name="connsiteX79" fmla="*/ 827483 w 12191999"/>
              <a:gd name="connsiteY79" fmla="*/ 418395 h 6105653"/>
              <a:gd name="connsiteX80" fmla="*/ 956071 w 12191999"/>
              <a:gd name="connsiteY80" fmla="*/ 241040 h 6105653"/>
              <a:gd name="connsiteX81" fmla="*/ 999268 w 12191999"/>
              <a:gd name="connsiteY81" fmla="*/ 192386 h 6105653"/>
              <a:gd name="connsiteX82" fmla="*/ 1031080 w 12191999"/>
              <a:gd name="connsiteY82" fmla="*/ 197429 h 6105653"/>
              <a:gd name="connsiteX83" fmla="*/ 1048940 w 12191999"/>
              <a:gd name="connsiteY83" fmla="*/ 275930 h 6105653"/>
              <a:gd name="connsiteX84" fmla="*/ 1020365 w 12191999"/>
              <a:gd name="connsiteY84" fmla="*/ 517249 h 6105653"/>
              <a:gd name="connsiteX85" fmla="*/ 1256108 w 12191999"/>
              <a:gd name="connsiteY85" fmla="*/ 217780 h 6105653"/>
              <a:gd name="connsiteX86" fmla="*/ 1220389 w 12191999"/>
              <a:gd name="connsiteY86" fmla="*/ 441654 h 6105653"/>
              <a:gd name="connsiteX87" fmla="*/ 1313258 w 12191999"/>
              <a:gd name="connsiteY87" fmla="*/ 505619 h 6105653"/>
              <a:gd name="connsiteX88" fmla="*/ 1463277 w 12191999"/>
              <a:gd name="connsiteY88" fmla="*/ 610287 h 6105653"/>
              <a:gd name="connsiteX89" fmla="*/ 1545430 w 12191999"/>
              <a:gd name="connsiteY89" fmla="*/ 682974 h 6105653"/>
              <a:gd name="connsiteX90" fmla="*/ 1809749 w 12191999"/>
              <a:gd name="connsiteY90" fmla="*/ 712048 h 6105653"/>
              <a:gd name="connsiteX91" fmla="*/ 2099071 w 12191999"/>
              <a:gd name="connsiteY91" fmla="*/ 650992 h 6105653"/>
              <a:gd name="connsiteX92" fmla="*/ 2245518 w 12191999"/>
              <a:gd name="connsiteY92" fmla="*/ 482359 h 6105653"/>
              <a:gd name="connsiteX93" fmla="*/ 2409824 w 12191999"/>
              <a:gd name="connsiteY93" fmla="*/ 531786 h 6105653"/>
              <a:gd name="connsiteX94" fmla="*/ 2309812 w 12191999"/>
              <a:gd name="connsiteY94" fmla="*/ 889403 h 6105653"/>
              <a:gd name="connsiteX95" fmla="*/ 2699146 w 12191999"/>
              <a:gd name="connsiteY95" fmla="*/ 357339 h 6105653"/>
              <a:gd name="connsiteX96" fmla="*/ 2717006 w 12191999"/>
              <a:gd name="connsiteY96" fmla="*/ 447469 h 6105653"/>
              <a:gd name="connsiteX97" fmla="*/ 2938461 w 12191999"/>
              <a:gd name="connsiteY97" fmla="*/ 770197 h 6105653"/>
              <a:gd name="connsiteX98" fmla="*/ 2949178 w 12191999"/>
              <a:gd name="connsiteY98" fmla="*/ 787642 h 6105653"/>
              <a:gd name="connsiteX99" fmla="*/ 3088480 w 12191999"/>
              <a:gd name="connsiteY99" fmla="*/ 842883 h 6105653"/>
              <a:gd name="connsiteX100" fmla="*/ 3109911 w 12191999"/>
              <a:gd name="connsiteY100" fmla="*/ 1017331 h 6105653"/>
              <a:gd name="connsiteX101" fmla="*/ 3077765 w 12191999"/>
              <a:gd name="connsiteY101" fmla="*/ 1162704 h 6105653"/>
              <a:gd name="connsiteX102" fmla="*/ 3117055 w 12191999"/>
              <a:gd name="connsiteY102" fmla="*/ 1319707 h 6105653"/>
              <a:gd name="connsiteX103" fmla="*/ 3099196 w 12191999"/>
              <a:gd name="connsiteY103" fmla="*/ 1459264 h 6105653"/>
              <a:gd name="connsiteX104" fmla="*/ 3124198 w 12191999"/>
              <a:gd name="connsiteY104" fmla="*/ 1578470 h 6105653"/>
              <a:gd name="connsiteX105" fmla="*/ 3242071 w 12191999"/>
              <a:gd name="connsiteY105" fmla="*/ 1462171 h 6105653"/>
              <a:gd name="connsiteX106" fmla="*/ 3242071 w 12191999"/>
              <a:gd name="connsiteY106" fmla="*/ 1299354 h 6105653"/>
              <a:gd name="connsiteX107" fmla="*/ 3317080 w 12191999"/>
              <a:gd name="connsiteY107" fmla="*/ 1183056 h 6105653"/>
              <a:gd name="connsiteX108" fmla="*/ 3452811 w 12191999"/>
              <a:gd name="connsiteY108" fmla="*/ 1072572 h 6105653"/>
              <a:gd name="connsiteX109" fmla="*/ 3670696 w 12191999"/>
              <a:gd name="connsiteY109" fmla="*/ 682973 h 6105653"/>
              <a:gd name="connsiteX110" fmla="*/ 3752849 w 12191999"/>
              <a:gd name="connsiteY110" fmla="*/ 613194 h 6105653"/>
              <a:gd name="connsiteX111" fmla="*/ 3434952 w 12191999"/>
              <a:gd name="connsiteY111" fmla="*/ 1723843 h 6105653"/>
              <a:gd name="connsiteX112" fmla="*/ 3567111 w 12191999"/>
              <a:gd name="connsiteY112" fmla="*/ 1380763 h 6105653"/>
              <a:gd name="connsiteX113" fmla="*/ 3542109 w 12191999"/>
              <a:gd name="connsiteY113" fmla="*/ 1613360 h 6105653"/>
              <a:gd name="connsiteX114" fmla="*/ 3631405 w 12191999"/>
              <a:gd name="connsiteY114" fmla="*/ 1741287 h 6105653"/>
              <a:gd name="connsiteX115" fmla="*/ 3659980 w 12191999"/>
              <a:gd name="connsiteY115" fmla="*/ 1741287 h 6105653"/>
              <a:gd name="connsiteX116" fmla="*/ 3742133 w 12191999"/>
              <a:gd name="connsiteY116" fmla="*/ 1645341 h 6105653"/>
              <a:gd name="connsiteX117" fmla="*/ 3795712 w 12191999"/>
              <a:gd name="connsiteY117" fmla="*/ 1590100 h 6105653"/>
              <a:gd name="connsiteX118" fmla="*/ 3988593 w 12191999"/>
              <a:gd name="connsiteY118" fmla="*/ 1438912 h 6105653"/>
              <a:gd name="connsiteX119" fmla="*/ 4010024 w 12191999"/>
              <a:gd name="connsiteY119" fmla="*/ 1546488 h 6105653"/>
              <a:gd name="connsiteX120" fmla="*/ 4049315 w 12191999"/>
              <a:gd name="connsiteY120" fmla="*/ 1587192 h 6105653"/>
              <a:gd name="connsiteX121" fmla="*/ 4106465 w 12191999"/>
              <a:gd name="connsiteY121" fmla="*/ 1558118 h 6105653"/>
              <a:gd name="connsiteX122" fmla="*/ 4281487 w 12191999"/>
              <a:gd name="connsiteY122" fmla="*/ 1223760 h 6105653"/>
              <a:gd name="connsiteX123" fmla="*/ 4417219 w 12191999"/>
              <a:gd name="connsiteY123" fmla="*/ 1197593 h 6105653"/>
              <a:gd name="connsiteX124" fmla="*/ 4438649 w 12191999"/>
              <a:gd name="connsiteY124" fmla="*/ 1261557 h 6105653"/>
              <a:gd name="connsiteX125" fmla="*/ 4427935 w 12191999"/>
              <a:gd name="connsiteY125" fmla="*/ 1334243 h 6105653"/>
              <a:gd name="connsiteX126" fmla="*/ 4535090 w 12191999"/>
              <a:gd name="connsiteY126" fmla="*/ 1276094 h 6105653"/>
              <a:gd name="connsiteX127" fmla="*/ 4642246 w 12191999"/>
              <a:gd name="connsiteY127" fmla="*/ 1040590 h 6105653"/>
              <a:gd name="connsiteX128" fmla="*/ 4699396 w 12191999"/>
              <a:gd name="connsiteY128" fmla="*/ 996979 h 6105653"/>
              <a:gd name="connsiteX129" fmla="*/ 4727971 w 12191999"/>
              <a:gd name="connsiteY129" fmla="*/ 1055128 h 6105653"/>
              <a:gd name="connsiteX130" fmla="*/ 4738688 w 12191999"/>
              <a:gd name="connsiteY130" fmla="*/ 1098740 h 6105653"/>
              <a:gd name="connsiteX131" fmla="*/ 5185172 w 12191999"/>
              <a:gd name="connsiteY131" fmla="*/ 197429 h 6105653"/>
              <a:gd name="connsiteX132" fmla="*/ 5188744 w 12191999"/>
              <a:gd name="connsiteY132" fmla="*/ 400950 h 6105653"/>
              <a:gd name="connsiteX133" fmla="*/ 5117306 w 12191999"/>
              <a:gd name="connsiteY133" fmla="*/ 601565 h 6105653"/>
              <a:gd name="connsiteX134" fmla="*/ 5128021 w 12191999"/>
              <a:gd name="connsiteY134" fmla="*/ 813809 h 6105653"/>
              <a:gd name="connsiteX135" fmla="*/ 5092302 w 12191999"/>
              <a:gd name="connsiteY135" fmla="*/ 1014423 h 6105653"/>
              <a:gd name="connsiteX136" fmla="*/ 5092302 w 12191999"/>
              <a:gd name="connsiteY136" fmla="*/ 1188871 h 6105653"/>
              <a:gd name="connsiteX137" fmla="*/ 5145880 w 12191999"/>
              <a:gd name="connsiteY137" fmla="*/ 1026053 h 6105653"/>
              <a:gd name="connsiteX138" fmla="*/ 5235177 w 12191999"/>
              <a:gd name="connsiteY138" fmla="*/ 964997 h 6105653"/>
              <a:gd name="connsiteX139" fmla="*/ 5317331 w 12191999"/>
              <a:gd name="connsiteY139" fmla="*/ 985349 h 6105653"/>
              <a:gd name="connsiteX140" fmla="*/ 5292327 w 12191999"/>
              <a:gd name="connsiteY140" fmla="*/ 1052221 h 6105653"/>
              <a:gd name="connsiteX141" fmla="*/ 5199458 w 12191999"/>
              <a:gd name="connsiteY141" fmla="*/ 1130722 h 6105653"/>
              <a:gd name="connsiteX142" fmla="*/ 5256608 w 12191999"/>
              <a:gd name="connsiteY142" fmla="*/ 1148166 h 6105653"/>
              <a:gd name="connsiteX143" fmla="*/ 5299471 w 12191999"/>
              <a:gd name="connsiteY143" fmla="*/ 1194686 h 6105653"/>
              <a:gd name="connsiteX144" fmla="*/ 5278039 w 12191999"/>
              <a:gd name="connsiteY144" fmla="*/ 1462171 h 6105653"/>
              <a:gd name="connsiteX145" fmla="*/ 5460205 w 12191999"/>
              <a:gd name="connsiteY145" fmla="*/ 1284817 h 6105653"/>
              <a:gd name="connsiteX146" fmla="*/ 5488780 w 12191999"/>
              <a:gd name="connsiteY146" fmla="*/ 1171426 h 6105653"/>
              <a:gd name="connsiteX147" fmla="*/ 5539513 w 12191999"/>
              <a:gd name="connsiteY147" fmla="*/ 1140353 h 6105653"/>
              <a:gd name="connsiteX148" fmla="*/ 5552720 w 12191999"/>
              <a:gd name="connsiteY148" fmla="*/ 1143022 h 6105653"/>
              <a:gd name="connsiteX149" fmla="*/ 5574208 w 12191999"/>
              <a:gd name="connsiteY149" fmla="*/ 1115811 h 6105653"/>
              <a:gd name="connsiteX150" fmla="*/ 5734050 w 12191999"/>
              <a:gd name="connsiteY150" fmla="*/ 1075470 h 6105653"/>
              <a:gd name="connsiteX151" fmla="*/ 5798343 w 12191999"/>
              <a:gd name="connsiteY151" fmla="*/ 1020228 h 6105653"/>
              <a:gd name="connsiteX152" fmla="*/ 5884068 w 12191999"/>
              <a:gd name="connsiteY152" fmla="*/ 883578 h 6105653"/>
              <a:gd name="connsiteX153" fmla="*/ 6066234 w 12191999"/>
              <a:gd name="connsiteY153" fmla="*/ 645166 h 6105653"/>
              <a:gd name="connsiteX154" fmla="*/ 6109096 w 12191999"/>
              <a:gd name="connsiteY154" fmla="*/ 732391 h 6105653"/>
              <a:gd name="connsiteX155" fmla="*/ 5998368 w 12191999"/>
              <a:gd name="connsiteY155" fmla="*/ 985338 h 6105653"/>
              <a:gd name="connsiteX156" fmla="*/ 5969793 w 12191999"/>
              <a:gd name="connsiteY156" fmla="*/ 1168509 h 6105653"/>
              <a:gd name="connsiteX157" fmla="*/ 6162674 w 12191999"/>
              <a:gd name="connsiteY157" fmla="*/ 909745 h 6105653"/>
              <a:gd name="connsiteX158" fmla="*/ 6412705 w 12191999"/>
              <a:gd name="connsiteY158" fmla="*/ 659704 h 6105653"/>
              <a:gd name="connsiteX159" fmla="*/ 6366271 w 12191999"/>
              <a:gd name="connsiteY159" fmla="*/ 851596 h 6105653"/>
              <a:gd name="connsiteX160" fmla="*/ 6398418 w 12191999"/>
              <a:gd name="connsiteY160" fmla="*/ 860319 h 6105653"/>
              <a:gd name="connsiteX161" fmla="*/ 6694884 w 12191999"/>
              <a:gd name="connsiteY161" fmla="*/ 691686 h 6105653"/>
              <a:gd name="connsiteX162" fmla="*/ 6816327 w 12191999"/>
              <a:gd name="connsiteY162" fmla="*/ 610277 h 6105653"/>
              <a:gd name="connsiteX163" fmla="*/ 7177087 w 12191999"/>
              <a:gd name="connsiteY163" fmla="*/ 238123 h 6105653"/>
              <a:gd name="connsiteX164" fmla="*/ 7016353 w 12191999"/>
              <a:gd name="connsiteY164" fmla="*/ 592833 h 6105653"/>
              <a:gd name="connsiteX165" fmla="*/ 7366396 w 12191999"/>
              <a:gd name="connsiteY165" fmla="*/ 226493 h 6105653"/>
              <a:gd name="connsiteX166" fmla="*/ 7494984 w 12191999"/>
              <a:gd name="connsiteY166" fmla="*/ 49138 h 6105653"/>
              <a:gd name="connsiteX167" fmla="*/ 7538181 w 12191999"/>
              <a:gd name="connsiteY167" fmla="*/ 484 h 610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12191999" h="6105653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Observation Space</a:t>
            </a:r>
            <a:endParaRPr lang="en-US" dirty="0">
              <a:latin typeface="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aphicFrame>
        <p:nvGraphicFramePr>
          <p:cNvPr id="37" name="Content Placeholder 2">
            <a:extLst>
              <a:ext uri="{FF2B5EF4-FFF2-40B4-BE49-F238E27FC236}">
                <a16:creationId xmlns:a16="http://schemas.microsoft.com/office/drawing/2014/main" id="{3DA21F2A-3BA1-4164-681A-DFB1C17FA4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375325"/>
              </p:ext>
            </p:extLst>
          </p:nvPr>
        </p:nvGraphicFramePr>
        <p:xfrm>
          <a:off x="1431693" y="3095513"/>
          <a:ext cx="9328614" cy="1826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BB71C4-0951-617E-0E8A-209251569570}"/>
              </a:ext>
            </a:extLst>
          </p:cNvPr>
          <p:cNvSpPr txBox="1">
            <a:spLocks/>
          </p:cNvSpPr>
          <p:nvPr/>
        </p:nvSpPr>
        <p:spPr>
          <a:xfrm>
            <a:off x="1430169" y="1690688"/>
            <a:ext cx="9328614" cy="83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04672">
              <a:spcBef>
                <a:spcPts val="880"/>
              </a:spcBef>
              <a:buNone/>
            </a:pPr>
            <a:r>
              <a:rPr lang="en-US" sz="211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Box(low = [-b, -b, -x,-y,-z, 0,0], high = [</a:t>
            </a:r>
            <a:r>
              <a:rPr lang="en-US" sz="2112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b,b</a:t>
            </a:r>
            <a:r>
              <a:rPr lang="en-US" sz="211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</a:t>
            </a:r>
            <a:r>
              <a:rPr lang="en-US" sz="2112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x,y,z</a:t>
            </a:r>
            <a:r>
              <a:rPr lang="en-US" sz="211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</a:t>
            </a:r>
            <a:r>
              <a:rPr lang="en-US" sz="2112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f,f</a:t>
            </a:r>
            <a:r>
              <a:rPr lang="en-US" sz="211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] 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E27C6-A3BD-F3E4-5B6B-042923257E41}"/>
              </a:ext>
            </a:extLst>
          </p:cNvPr>
          <p:cNvSpPr txBox="1">
            <a:spLocks/>
          </p:cNvSpPr>
          <p:nvPr/>
        </p:nvSpPr>
        <p:spPr>
          <a:xfrm>
            <a:off x="1431693" y="5323053"/>
            <a:ext cx="9328614" cy="83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04672">
              <a:spcBef>
                <a:spcPts val="880"/>
              </a:spcBef>
              <a:buNone/>
            </a:pPr>
            <a:r>
              <a:rPr lang="en-US" sz="2112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Info – contains the location of the objects on tray.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62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Observation Space</a:t>
            </a:r>
            <a:endParaRPr lang="en-US" dirty="0">
              <a:latin typeface="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BB71C4-0951-617E-0E8A-209251569570}"/>
              </a:ext>
            </a:extLst>
          </p:cNvPr>
          <p:cNvSpPr txBox="1">
            <a:spLocks/>
          </p:cNvSpPr>
          <p:nvPr/>
        </p:nvSpPr>
        <p:spPr>
          <a:xfrm>
            <a:off x="1133607" y="1690688"/>
            <a:ext cx="9328614" cy="83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04672">
              <a:spcBef>
                <a:spcPts val="880"/>
              </a:spcBef>
              <a:buNone/>
            </a:pPr>
            <a:r>
              <a:rPr lang="en-US" sz="211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Images from two cameras are passed to model, one fo</a:t>
            </a:r>
            <a:r>
              <a:rPr lang="en-US" sz="2112" dirty="0">
                <a:latin typeface="Arial" panose="020B0604020202020204" pitchFamily="34" charset="0"/>
                <a:cs typeface="Arial" panose="020B0604020202020204" pitchFamily="34" charset="0"/>
              </a:rPr>
              <a:t>r front view of scene, and one for top view of the tray.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14EDE8-8DA4-5157-A919-C9DEEB4D0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428" y="2655918"/>
            <a:ext cx="4282917" cy="3159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1BCD1B-08B9-0CDB-6389-41F726C09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3657" y="2647238"/>
            <a:ext cx="4282917" cy="31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02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Task2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Pick up the object (from the tray that is closest to camera) and place it on the second tray (the one that is far away).</a:t>
            </a:r>
          </a:p>
        </p:txBody>
      </p:sp>
      <p:pic>
        <p:nvPicPr>
          <p:cNvPr id="4" name="Task2_Recording">
            <a:hlinkClick r:id="" action="ppaction://media"/>
            <a:extLst>
              <a:ext uri="{FF2B5EF4-FFF2-40B4-BE49-F238E27FC236}">
                <a16:creationId xmlns:a16="http://schemas.microsoft.com/office/drawing/2014/main" id="{6150B3C2-002C-ACEC-F3D4-798A994A05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54296" y="1487330"/>
            <a:ext cx="6903720" cy="388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0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Reward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Once the object lies within co-ordinates of second tray, we could say the task is complete and bot gets the reward.</a:t>
            </a:r>
          </a:p>
        </p:txBody>
      </p:sp>
    </p:spTree>
    <p:extLst>
      <p:ext uri="{BB962C8B-B14F-4D97-AF65-F5344CB8AC3E}">
        <p14:creationId xmlns:p14="http://schemas.microsoft.com/office/powerpoint/2010/main" val="1818177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Observation Space Update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BBB71C4-0951-617E-0E8A-209251569570}"/>
              </a:ext>
            </a:extLst>
          </p:cNvPr>
          <p:cNvSpPr txBox="1">
            <a:spLocks/>
          </p:cNvSpPr>
          <p:nvPr/>
        </p:nvSpPr>
        <p:spPr>
          <a:xfrm>
            <a:off x="1133607" y="1690688"/>
            <a:ext cx="9328614" cy="839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804672">
              <a:spcBef>
                <a:spcPts val="880"/>
              </a:spcBef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All the inputs mentioned for Task1, and a</a:t>
            </a:r>
            <a:r>
              <a:rPr lang="en-US" sz="24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dditionally, an image of output tray is also passed to model.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defTabSz="804672">
              <a:spcBef>
                <a:spcPts val="880"/>
              </a:spcBef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14EDE8-8DA4-5157-A919-C9DEEB4D0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59" y="2664598"/>
            <a:ext cx="3463270" cy="25546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C8DB21-9656-266C-9A46-37BBCC7A0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173" y="2664597"/>
            <a:ext cx="3453780" cy="25546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D77F56-4DF9-84FE-DC8F-3EB5AB9F0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8539" y="2664597"/>
            <a:ext cx="3453780" cy="255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96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D6843-30EA-2F29-6022-275E7D708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"/>
                <a:ea typeface="JetBrains Mono" panose="02000009000000000000" pitchFamily="49" charset="0"/>
                <a:cs typeface="JetBrains Mono" panose="02000009000000000000" pitchFamily="49" charset="0"/>
              </a:rPr>
              <a:t>Task3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DC98F-EF4C-4E57-F818-B1EAC2431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Pick up the object (from the tray that is closest to camera) and place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on the second tray (the one that is far away) in given position.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Input image containing target placement of object in the tray is passed to the model.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367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542</Words>
  <Application>Microsoft Macintosh PowerPoint</Application>
  <PresentationFormat>Widescreen</PresentationFormat>
  <Paragraphs>66</Paragraphs>
  <Slides>15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RoverArm</vt:lpstr>
      <vt:lpstr>Robot Design and Action Space</vt:lpstr>
      <vt:lpstr>PowerPoint Presentation</vt:lpstr>
      <vt:lpstr>Observation Space</vt:lpstr>
      <vt:lpstr>Observation Space</vt:lpstr>
      <vt:lpstr>Task2</vt:lpstr>
      <vt:lpstr>Reward Mechanism</vt:lpstr>
      <vt:lpstr>Observation Space Update</vt:lpstr>
      <vt:lpstr>Task3</vt:lpstr>
      <vt:lpstr>Reward Mechanism</vt:lpstr>
      <vt:lpstr>Task4</vt:lpstr>
      <vt:lpstr>Reward Mechanism</vt:lpstr>
      <vt:lpstr>Algorithms</vt:lpstr>
      <vt:lpstr>Strategies</vt:lpstr>
      <vt:lpstr>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Saiphani Pallapothu</dc:creator>
  <cp:lastModifiedBy>Saiphani Pallapothu</cp:lastModifiedBy>
  <cp:revision>25</cp:revision>
  <dcterms:created xsi:type="dcterms:W3CDTF">2023-03-29T14:51:16Z</dcterms:created>
  <dcterms:modified xsi:type="dcterms:W3CDTF">2023-03-30T19:56:07Z</dcterms:modified>
</cp:coreProperties>
</file>

<file path=docProps/thumbnail.jpeg>
</file>